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47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303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6459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932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343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62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1, 2, 3, God Loves 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One, </a:t>
            </a:r>
            <a:r>
              <a:rPr lang="en-AU" b="1" dirty="0" smtClean="0">
                <a:solidFill>
                  <a:schemeClr val="bg1"/>
                </a:solidFill>
              </a:rPr>
              <a:t>two, </a:t>
            </a:r>
            <a:r>
              <a:rPr lang="en-AU" b="1" dirty="0">
                <a:solidFill>
                  <a:schemeClr val="bg1"/>
                </a:solidFill>
              </a:rPr>
              <a:t>God loves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One, </a:t>
            </a:r>
            <a:r>
              <a:rPr lang="en-AU" b="1" dirty="0">
                <a:solidFill>
                  <a:schemeClr val="bg1"/>
                </a:solidFill>
              </a:rPr>
              <a:t>two, </a:t>
            </a:r>
            <a:r>
              <a:rPr lang="en-AU" b="1" dirty="0" smtClean="0">
                <a:solidFill>
                  <a:schemeClr val="bg1"/>
                </a:solidFill>
              </a:rPr>
              <a:t>three, </a:t>
            </a:r>
            <a:r>
              <a:rPr lang="en-AU" b="1" dirty="0">
                <a:solidFill>
                  <a:schemeClr val="bg1"/>
                </a:solidFill>
              </a:rPr>
              <a:t>God loves </a:t>
            </a:r>
            <a:r>
              <a:rPr lang="en-AU" b="1" dirty="0" smtClean="0">
                <a:solidFill>
                  <a:schemeClr val="bg1"/>
                </a:solidFill>
              </a:rPr>
              <a:t>me.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Four, five, it’s great to be alive.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God </a:t>
            </a:r>
            <a:r>
              <a:rPr lang="en-AU" b="1" dirty="0">
                <a:solidFill>
                  <a:schemeClr val="bg1"/>
                </a:solidFill>
              </a:rPr>
              <a:t>loves everyone!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1, 2, 3, God Loves 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am special so are you,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My eyes are brown, yours are blue.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all different, yes that’s true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But God loves everyone!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8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6186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One, </a:t>
            </a:r>
            <a:r>
              <a:rPr lang="en-AU" b="1" dirty="0" smtClean="0">
                <a:solidFill>
                  <a:schemeClr val="bg1"/>
                </a:solidFill>
              </a:rPr>
              <a:t>two, </a:t>
            </a:r>
            <a:r>
              <a:rPr lang="en-AU" b="1" dirty="0">
                <a:solidFill>
                  <a:schemeClr val="bg1"/>
                </a:solidFill>
              </a:rPr>
              <a:t>God loves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One, </a:t>
            </a:r>
            <a:r>
              <a:rPr lang="en-AU" b="1" dirty="0">
                <a:solidFill>
                  <a:schemeClr val="bg1"/>
                </a:solidFill>
              </a:rPr>
              <a:t>two, </a:t>
            </a:r>
            <a:r>
              <a:rPr lang="en-AU" b="1" dirty="0" smtClean="0">
                <a:solidFill>
                  <a:schemeClr val="bg1"/>
                </a:solidFill>
              </a:rPr>
              <a:t>three, </a:t>
            </a:r>
            <a:r>
              <a:rPr lang="en-AU" b="1" dirty="0">
                <a:solidFill>
                  <a:schemeClr val="bg1"/>
                </a:solidFill>
              </a:rPr>
              <a:t>God loves </a:t>
            </a:r>
            <a:r>
              <a:rPr lang="en-AU" b="1" dirty="0" smtClean="0">
                <a:solidFill>
                  <a:schemeClr val="bg1"/>
                </a:solidFill>
              </a:rPr>
              <a:t>me.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Four, five, it’s great to be alive.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God </a:t>
            </a:r>
            <a:r>
              <a:rPr lang="en-AU" b="1" dirty="0">
                <a:solidFill>
                  <a:schemeClr val="bg1"/>
                </a:solidFill>
              </a:rPr>
              <a:t>loves everyone!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79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am short, you are tall,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like to dance while you play ball,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But there’s no problem there at all,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‘Cos God loves everyone!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0412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6186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One, </a:t>
            </a:r>
            <a:r>
              <a:rPr lang="en-AU" b="1" dirty="0" smtClean="0">
                <a:solidFill>
                  <a:schemeClr val="bg1"/>
                </a:solidFill>
              </a:rPr>
              <a:t>two, </a:t>
            </a:r>
            <a:r>
              <a:rPr lang="en-AU" b="1" dirty="0">
                <a:solidFill>
                  <a:schemeClr val="bg1"/>
                </a:solidFill>
              </a:rPr>
              <a:t>God loves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One, </a:t>
            </a:r>
            <a:r>
              <a:rPr lang="en-AU" b="1" dirty="0">
                <a:solidFill>
                  <a:schemeClr val="bg1"/>
                </a:solidFill>
              </a:rPr>
              <a:t>two, </a:t>
            </a:r>
            <a:r>
              <a:rPr lang="en-AU" b="1" dirty="0" smtClean="0">
                <a:solidFill>
                  <a:schemeClr val="bg1"/>
                </a:solidFill>
              </a:rPr>
              <a:t>three, </a:t>
            </a:r>
            <a:r>
              <a:rPr lang="en-AU" b="1" dirty="0">
                <a:solidFill>
                  <a:schemeClr val="bg1"/>
                </a:solidFill>
              </a:rPr>
              <a:t>God loves </a:t>
            </a:r>
            <a:r>
              <a:rPr lang="en-AU" b="1" dirty="0" smtClean="0">
                <a:solidFill>
                  <a:schemeClr val="bg1"/>
                </a:solidFill>
              </a:rPr>
              <a:t>me.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Four, five, it’s great to be alive.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God </a:t>
            </a:r>
            <a:r>
              <a:rPr lang="en-AU" b="1" dirty="0">
                <a:solidFill>
                  <a:schemeClr val="bg1"/>
                </a:solidFill>
              </a:rPr>
              <a:t>loves everyone!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56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have dark skin, yours is light,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love night time, I like bright.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all different, that’s alright,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‘Cos God loves everyone!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6394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44163"/>
            <a:ext cx="8458200" cy="47394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One, </a:t>
            </a:r>
            <a:r>
              <a:rPr lang="en-AU" b="1" dirty="0" smtClean="0">
                <a:solidFill>
                  <a:schemeClr val="bg1"/>
                </a:solidFill>
              </a:rPr>
              <a:t>two, </a:t>
            </a:r>
            <a:r>
              <a:rPr lang="en-AU" b="1" dirty="0">
                <a:solidFill>
                  <a:schemeClr val="bg1"/>
                </a:solidFill>
              </a:rPr>
              <a:t>God loves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One, </a:t>
            </a:r>
            <a:r>
              <a:rPr lang="en-AU" b="1" dirty="0">
                <a:solidFill>
                  <a:schemeClr val="bg1"/>
                </a:solidFill>
              </a:rPr>
              <a:t>two, </a:t>
            </a:r>
            <a:r>
              <a:rPr lang="en-AU" b="1" dirty="0" smtClean="0">
                <a:solidFill>
                  <a:schemeClr val="bg1"/>
                </a:solidFill>
              </a:rPr>
              <a:t>three, </a:t>
            </a:r>
            <a:r>
              <a:rPr lang="en-AU" b="1" dirty="0">
                <a:solidFill>
                  <a:schemeClr val="bg1"/>
                </a:solidFill>
              </a:rPr>
              <a:t>God loves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Four, </a:t>
            </a:r>
            <a:r>
              <a:rPr lang="en-AU" b="1" dirty="0" smtClean="0">
                <a:solidFill>
                  <a:schemeClr val="bg1"/>
                </a:solidFill>
              </a:rPr>
              <a:t>five, </a:t>
            </a:r>
            <a:r>
              <a:rPr lang="en-AU" b="1" dirty="0">
                <a:solidFill>
                  <a:schemeClr val="bg1"/>
                </a:solidFill>
              </a:rPr>
              <a:t>it’s great to be alive.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Six, seven, eight, nine, ten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Please don’t stop, here we go again!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One, </a:t>
            </a:r>
            <a:r>
              <a:rPr lang="en-AU" b="1" dirty="0" smtClean="0">
                <a:solidFill>
                  <a:schemeClr val="bg1"/>
                </a:solidFill>
              </a:rPr>
              <a:t>two, </a:t>
            </a:r>
            <a:r>
              <a:rPr lang="en-AU" b="1" dirty="0">
                <a:solidFill>
                  <a:schemeClr val="bg1"/>
                </a:solidFill>
              </a:rPr>
              <a:t>God loves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One, </a:t>
            </a:r>
            <a:r>
              <a:rPr lang="en-AU" b="1" dirty="0">
                <a:solidFill>
                  <a:schemeClr val="bg1"/>
                </a:solidFill>
              </a:rPr>
              <a:t>two, </a:t>
            </a:r>
            <a:r>
              <a:rPr lang="en-AU" b="1" dirty="0" smtClean="0">
                <a:solidFill>
                  <a:schemeClr val="bg1"/>
                </a:solidFill>
              </a:rPr>
              <a:t>three, </a:t>
            </a:r>
            <a:r>
              <a:rPr lang="en-AU" b="1" dirty="0">
                <a:solidFill>
                  <a:schemeClr val="bg1"/>
                </a:solidFill>
              </a:rPr>
              <a:t>God loves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Four, </a:t>
            </a:r>
            <a:r>
              <a:rPr lang="en-AU" b="1" dirty="0" smtClean="0">
                <a:solidFill>
                  <a:schemeClr val="bg1"/>
                </a:solidFill>
              </a:rPr>
              <a:t>five, </a:t>
            </a:r>
            <a:r>
              <a:rPr lang="en-AU" b="1" dirty="0">
                <a:solidFill>
                  <a:schemeClr val="bg1"/>
                </a:solidFill>
              </a:rPr>
              <a:t>it’s great to be alive.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Six, seven, eight, nine, ten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Yes, we got there, that’s the end!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1, 2, 3, God Loves 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1608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313</Words>
  <Application>Microsoft Office PowerPoint</Application>
  <PresentationFormat>Widescreen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2016-02-03T06:15:21Z</dcterms:created>
  <dcterms:modified xsi:type="dcterms:W3CDTF">2016-02-03T06:22:04Z</dcterms:modified>
</cp:coreProperties>
</file>